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3399"/>
    <a:srgbClr val="5686DA"/>
    <a:srgbClr val="216093"/>
    <a:srgbClr val="9DC5E6"/>
    <a:srgbClr val="9DC3E6"/>
    <a:srgbClr val="000060"/>
    <a:srgbClr val="3A7CCB"/>
    <a:srgbClr val="00007A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6" d="100"/>
          <a:sy n="16" d="100"/>
        </p:scale>
        <p:origin x="2544" y="90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68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6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66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6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64" Type="http://schemas.openxmlformats.org/officeDocument/2006/relationships/image" Target="../media/image140.png"/><Relationship Id="rId6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rgbClr val="9DC5E6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3B3485A8-2656-453C-BF01-F88D7EADE667}"/>
              </a:ext>
            </a:extLst>
          </p:cNvPr>
          <p:cNvSpPr/>
          <p:nvPr/>
        </p:nvSpPr>
        <p:spPr bwMode="auto">
          <a:xfrm>
            <a:off x="20430000" y="9342000"/>
            <a:ext cx="9216000" cy="3244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A9C890E-D8EC-470A-BBE9-AFE8444F1977}"/>
              </a:ext>
            </a:extLst>
          </p:cNvPr>
          <p:cNvSpPr/>
          <p:nvPr/>
        </p:nvSpPr>
        <p:spPr bwMode="auto">
          <a:xfrm>
            <a:off x="10530000" y="9342000"/>
            <a:ext cx="9216000" cy="3244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81325-7253-4AA9-8E40-8B17A169E768}"/>
              </a:ext>
            </a:extLst>
          </p:cNvPr>
          <p:cNvSpPr/>
          <p:nvPr/>
        </p:nvSpPr>
        <p:spPr bwMode="auto">
          <a:xfrm>
            <a:off x="630000" y="9342000"/>
            <a:ext cx="9216000" cy="3244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851006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468523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852606" y="34654862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700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700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32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700000" y="1884082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00000" y="18840820"/>
                <a:ext cx="8861157" cy="6306152"/>
              </a:xfrm>
              <a:prstGeom prst="rect">
                <a:avLst/>
              </a:prstGeom>
              <a:blipFill>
                <a:blip r:embed="rId2"/>
                <a:stretch>
                  <a:fillRect l="-2065" b="-5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74623" y="32298481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852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8549BF-DE00-48E6-A885-1FE33FC4E467}"/>
              </a:ext>
            </a:extLst>
          </p:cNvPr>
          <p:cNvGrpSpPr/>
          <p:nvPr/>
        </p:nvGrpSpPr>
        <p:grpSpPr>
          <a:xfrm>
            <a:off x="10641806" y="13546388"/>
            <a:ext cx="8839199" cy="5378895"/>
            <a:chOff x="10641806" y="13546388"/>
            <a:chExt cx="8839199" cy="5378895"/>
          </a:xfrm>
        </p:grpSpPr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94001" y="15935144"/>
              <a:ext cx="6987004" cy="1757440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58458" y="15935144"/>
              <a:ext cx="411596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>
              <a:off x="14556817" y="17692583"/>
              <a:ext cx="587267" cy="98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57723" y="14220807"/>
              <a:ext cx="41162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32159" y="14228640"/>
              <a:ext cx="386030" cy="1109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97418" y="13546388"/>
              <a:ext cx="2060304" cy="1348839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802290" y="14721280"/>
              <a:ext cx="907048" cy="6608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5304400" y="18264482"/>
              <a:ext cx="1129154" cy="6608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69343" y="13555532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8189" y="13556641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95643" y="15266073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8189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94001" y="17019475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cxnSpLocks/>
              <a:stCxn id="361" idx="3"/>
            </p:cNvCxnSpPr>
            <p:nvPr/>
          </p:nvCxnSpPr>
          <p:spPr>
            <a:xfrm>
              <a:off x="12086507" y="14169756"/>
              <a:ext cx="41040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32870" y="15935144"/>
              <a:ext cx="385320" cy="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70054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44084" y="17134681"/>
              <a:ext cx="1449787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41806" y="13611756"/>
              <a:ext cx="1444701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44084" y="17692681"/>
              <a:ext cx="144978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95643" y="14229749"/>
              <a:ext cx="6985362" cy="1709432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20606" y="191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42206" y="191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41806" y="218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800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65606" y="24068881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800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8851681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800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7" name="Group 396"/>
          <p:cNvGrpSpPr>
            <a:grpSpLocks noChangeAspect="1"/>
          </p:cNvGrpSpPr>
          <p:nvPr/>
        </p:nvGrpSpPr>
        <p:grpSpPr>
          <a:xfrm>
            <a:off x="20905200" y="12261600"/>
            <a:ext cx="8349790" cy="4766623"/>
            <a:chOff x="-685800" y="1220545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606342" y="1670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659606" y="19936800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0946606" y="39765600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146628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06" y="35251200"/>
            <a:ext cx="7417784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24006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/>
          <a:srcRect r="5240"/>
          <a:stretch/>
        </p:blipFill>
        <p:spPr>
          <a:xfrm>
            <a:off x="25272001" y="31253739"/>
            <a:ext cx="4316400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700000" y="26950453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grpSp>
        <p:nvGrpSpPr>
          <p:cNvPr id="129" name="Group 128"/>
          <p:cNvGrpSpPr/>
          <p:nvPr/>
        </p:nvGrpSpPr>
        <p:grpSpPr>
          <a:xfrm>
            <a:off x="10337006" y="8264222"/>
            <a:ext cx="9611271" cy="794999"/>
            <a:chOff x="10489406" y="8264222"/>
            <a:chExt cx="9611271" cy="794999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16853592" y="8280000"/>
              <a:ext cx="3247085" cy="756000"/>
            </a:xfrm>
            <a:prstGeom prst="rect">
              <a:avLst/>
            </a:prstGeom>
          </p:spPr>
        </p:pic>
        <p:sp>
          <p:nvSpPr>
            <p:cNvPr id="132" name="Rectangle 3"/>
            <p:cNvSpPr>
              <a:spLocks noChangeArrowheads="1"/>
            </p:cNvSpPr>
            <p:nvPr/>
          </p:nvSpPr>
          <p:spPr bwMode="auto">
            <a:xfrm>
              <a:off x="104894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186" name="Picture 185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00" y="18878400"/>
            <a:ext cx="3673052" cy="319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AB3F6F-DF09-4A5A-A189-F82C77E5ACA7}"/>
              </a:ext>
            </a:extLst>
          </p:cNvPr>
          <p:cNvGrpSpPr/>
          <p:nvPr/>
        </p:nvGrpSpPr>
        <p:grpSpPr>
          <a:xfrm>
            <a:off x="252000" y="9647388"/>
            <a:ext cx="9334800" cy="1111919"/>
            <a:chOff x="205200" y="9647388"/>
            <a:chExt cx="9334800" cy="1111919"/>
          </a:xfrm>
        </p:grpSpPr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947EB825-1BAE-4D15-8236-855DA347AEA9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A89B3A7-EE3B-4076-98C5-4D519FBC1545}"/>
                </a:ext>
              </a:extLst>
            </p:cNvPr>
            <p:cNvSpPr/>
            <p:nvPr/>
          </p:nvSpPr>
          <p:spPr>
            <a:xfrm>
              <a:off x="208800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5BFA466-96E4-4EEF-9075-9A43E5B786FE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1CD049-D192-434B-B5B2-08FA3D18475C}"/>
              </a:ext>
            </a:extLst>
          </p:cNvPr>
          <p:cNvGrpSpPr/>
          <p:nvPr/>
        </p:nvGrpSpPr>
        <p:grpSpPr>
          <a:xfrm>
            <a:off x="900000" y="20817846"/>
            <a:ext cx="9334800" cy="1111919"/>
            <a:chOff x="900000" y="20628000"/>
            <a:chExt cx="9334800" cy="1111919"/>
          </a:xfrm>
        </p:grpSpPr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8AEAD6F-F247-4CF5-B573-42FE701936B1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99365FA-693E-4D90-82C2-C990F053257A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</a:p>
          </p:txBody>
        </p:sp>
        <p:sp>
          <p:nvSpPr>
            <p:cNvPr id="162" name="Right Triangle 161">
              <a:extLst>
                <a:ext uri="{FF2B5EF4-FFF2-40B4-BE49-F238E27FC236}">
                  <a16:creationId xmlns:a16="http://schemas.microsoft.com/office/drawing/2014/main" id="{EBEFA8D7-8D29-4BFE-97A5-1B3D6D4FA57D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18313FB-6B2E-43EA-9E9A-760888B499D8}"/>
              </a:ext>
            </a:extLst>
          </p:cNvPr>
          <p:cNvGrpSpPr/>
          <p:nvPr/>
        </p:nvGrpSpPr>
        <p:grpSpPr>
          <a:xfrm>
            <a:off x="252000" y="25426359"/>
            <a:ext cx="9334800" cy="1111919"/>
            <a:chOff x="205200" y="9647388"/>
            <a:chExt cx="9334800" cy="1111919"/>
          </a:xfrm>
        </p:grpSpPr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40DD19DA-2D68-4D54-BFBB-E5800CB8D5CE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8018632-A7B0-44BF-9613-53ECFF1C8E84}"/>
                </a:ext>
              </a:extLst>
            </p:cNvPr>
            <p:cNvSpPr/>
            <p:nvPr/>
          </p:nvSpPr>
          <p:spPr>
            <a:xfrm>
              <a:off x="2052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Challenges</a:t>
              </a:r>
            </a:p>
          </p:txBody>
        </p:sp>
        <p:sp>
          <p:nvSpPr>
            <p:cNvPr id="171" name="Right Triangle 170">
              <a:extLst>
                <a:ext uri="{FF2B5EF4-FFF2-40B4-BE49-F238E27FC236}">
                  <a16:creationId xmlns:a16="http://schemas.microsoft.com/office/drawing/2014/main" id="{79037E00-1226-4F1A-8596-897624E3D1DD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F2227D-F525-451B-A62A-105FF3A02B0C}"/>
              </a:ext>
            </a:extLst>
          </p:cNvPr>
          <p:cNvGrpSpPr/>
          <p:nvPr/>
        </p:nvGrpSpPr>
        <p:grpSpPr>
          <a:xfrm>
            <a:off x="900000" y="31003081"/>
            <a:ext cx="9334800" cy="1111919"/>
            <a:chOff x="900000" y="31266000"/>
            <a:chExt cx="9334800" cy="1111919"/>
          </a:xfrm>
        </p:grpSpPr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6E573ECA-193A-4E6A-A567-E1D4B75B2A4D}"/>
                </a:ext>
              </a:extLst>
            </p:cNvPr>
            <p:cNvSpPr/>
            <p:nvPr/>
          </p:nvSpPr>
          <p:spPr>
            <a:xfrm rot="5400000" flipH="1">
              <a:off x="9964800" y="32107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94B155E-3A7F-468F-8B1A-8EB08AC5B7D0}"/>
                </a:ext>
              </a:extLst>
            </p:cNvPr>
            <p:cNvSpPr/>
            <p:nvPr/>
          </p:nvSpPr>
          <p:spPr>
            <a:xfrm flipH="1">
              <a:off x="1234711" y="31266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Distance Estimation</a:t>
              </a:r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EE22236F-4027-42FF-B157-AD0484DC1128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31392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10152000" y="9647388"/>
            <a:ext cx="9334800" cy="1111919"/>
            <a:chOff x="10152000" y="9647388"/>
            <a:chExt cx="9334800" cy="1111919"/>
          </a:xfrm>
        </p:grpSpPr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Detection</a:t>
              </a:r>
            </a:p>
          </p:txBody>
        </p:sp>
        <p:sp>
          <p:nvSpPr>
            <p:cNvPr id="179" name="Right Triangle 178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D5D8E0-F178-4D6F-86EF-C08C6234A37D}"/>
              </a:ext>
            </a:extLst>
          </p:cNvPr>
          <p:cNvGrpSpPr/>
          <p:nvPr/>
        </p:nvGrpSpPr>
        <p:grpSpPr>
          <a:xfrm>
            <a:off x="10800000" y="23033162"/>
            <a:ext cx="9334800" cy="1111919"/>
            <a:chOff x="900000" y="20628000"/>
            <a:chExt cx="9334800" cy="1111919"/>
          </a:xfrm>
        </p:grpSpPr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id="{429C7D62-5C15-4335-AE34-3DD5C61C699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A0D68E1-5088-47D8-848B-43DED6224FEB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185" name="Right Triangle 184">
              <a:extLst>
                <a:ext uri="{FF2B5EF4-FFF2-40B4-BE49-F238E27FC236}">
                  <a16:creationId xmlns:a16="http://schemas.microsoft.com/office/drawing/2014/main" id="{8A368720-698A-4ABC-9FB5-8608906BF98A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6879F83-97F1-4871-8CD3-3D4164687433}"/>
              </a:ext>
            </a:extLst>
          </p:cNvPr>
          <p:cNvGrpSpPr/>
          <p:nvPr/>
        </p:nvGrpSpPr>
        <p:grpSpPr>
          <a:xfrm>
            <a:off x="20700000" y="17820481"/>
            <a:ext cx="9334800" cy="1111919"/>
            <a:chOff x="900000" y="20628000"/>
            <a:chExt cx="9334800" cy="1111919"/>
          </a:xfrm>
        </p:grpSpPr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9198256F-77C6-417A-9CAB-7E5B612FFAE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F3424A5-3D4B-4ED4-B9E2-3B2E5E8E082D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stance in Meters</a:t>
              </a:r>
            </a:p>
          </p:txBody>
        </p:sp>
        <p:sp>
          <p:nvSpPr>
            <p:cNvPr id="197" name="Right Triangle 196">
              <a:extLst>
                <a:ext uri="{FF2B5EF4-FFF2-40B4-BE49-F238E27FC236}">
                  <a16:creationId xmlns:a16="http://schemas.microsoft.com/office/drawing/2014/main" id="{3E145396-DD3C-471B-A505-9AE44179DC8F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5A53271-E53B-4DF9-B718-1968CA627834}"/>
              </a:ext>
            </a:extLst>
          </p:cNvPr>
          <p:cNvGrpSpPr/>
          <p:nvPr/>
        </p:nvGrpSpPr>
        <p:grpSpPr>
          <a:xfrm>
            <a:off x="20700000" y="35848800"/>
            <a:ext cx="9334800" cy="1111919"/>
            <a:chOff x="900000" y="20628000"/>
            <a:chExt cx="9334800" cy="1111919"/>
          </a:xfrm>
        </p:grpSpPr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B10EF063-9657-4310-AF1A-7F8307414355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5552D13-28B0-47C4-B499-1DF4DDFF6186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Conclusions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ight Triangle 204">
              <a:extLst>
                <a:ext uri="{FF2B5EF4-FFF2-40B4-BE49-F238E27FC236}">
                  <a16:creationId xmlns:a16="http://schemas.microsoft.com/office/drawing/2014/main" id="{6C490C56-888A-4006-B1DB-9D66E22D4471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66379B6-D05D-45DC-80F7-371C7EA57647}"/>
              </a:ext>
            </a:extLst>
          </p:cNvPr>
          <p:cNvGrpSpPr/>
          <p:nvPr/>
        </p:nvGrpSpPr>
        <p:grpSpPr>
          <a:xfrm>
            <a:off x="20052000" y="9648000"/>
            <a:ext cx="9334800" cy="1111919"/>
            <a:chOff x="10152000" y="9647388"/>
            <a:chExt cx="9334800" cy="1111919"/>
          </a:xfrm>
        </p:grpSpPr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498D1A8C-B8B5-490E-95A7-9EA5571E9E6F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398566D-9C10-4732-93CC-A891BD7D6F79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Distance to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</a:t>
              </a:r>
            </a:p>
          </p:txBody>
        </p:sp>
        <p:sp>
          <p:nvSpPr>
            <p:cNvPr id="163" name="Right Triangle 162">
              <a:extLst>
                <a:ext uri="{FF2B5EF4-FFF2-40B4-BE49-F238E27FC236}">
                  <a16:creationId xmlns:a16="http://schemas.microsoft.com/office/drawing/2014/main" id="{8BCCCF1D-CE44-4282-935B-98E9B0B7229B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20052000" y="25897681"/>
            <a:ext cx="9334800" cy="1111919"/>
            <a:chOff x="10152000" y="9647388"/>
            <a:chExt cx="9334800" cy="1111919"/>
          </a:xfrm>
        </p:grpSpPr>
        <p:sp>
          <p:nvSpPr>
            <p:cNvPr id="166" name="Isosceles Triangle 165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Results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ight Triangle 171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6" name="Picture 175" descr="A picture containing qr code&#10;&#10;Description automatically generated">
            <a:extLst>
              <a:ext uri="{FF2B5EF4-FFF2-40B4-BE49-F238E27FC236}">
                <a16:creationId xmlns:a16="http://schemas.microsoft.com/office/drawing/2014/main" id="{3ECE34FC-CB16-43BF-A2A8-4E87A488BC9D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00" y="-39600"/>
            <a:ext cx="4614787" cy="307714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FEDBFBF8-B4A9-4C60-B2CA-19E62AF40FA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  <p:sp>
        <p:nvSpPr>
          <p:cNvPr id="133" name="Rounded Rectangle 132"/>
          <p:cNvSpPr/>
          <p:nvPr/>
        </p:nvSpPr>
        <p:spPr bwMode="auto">
          <a:xfrm rot="19767907">
            <a:off x="440841" y="2805488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562</Words>
  <Application>Microsoft Office PowerPoint</Application>
  <PresentationFormat>Custom</PresentationFormat>
  <Paragraphs>95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#4 with big title</dc:title>
  <dc:creator>yair@ee.technion.ac.il</dc:creator>
  <cp:lastModifiedBy>Yair Moshe</cp:lastModifiedBy>
  <cp:revision>6</cp:revision>
  <dcterms:created xsi:type="dcterms:W3CDTF">2016-09-01T09:00:45Z</dcterms:created>
  <dcterms:modified xsi:type="dcterms:W3CDTF">2021-08-05T08:20:23Z</dcterms:modified>
</cp:coreProperties>
</file>