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8225" cy="6797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9900CC"/>
    <a:srgbClr val="CC00FF"/>
    <a:srgbClr val="800080"/>
    <a:srgbClr val="CC00CC"/>
    <a:srgbClr val="6600CC"/>
    <a:srgbClr val="629BBB"/>
    <a:srgbClr val="9AC1D6"/>
    <a:srgbClr val="9AD3EB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08" autoAdjust="0"/>
    <p:restoredTop sz="95481" autoAdjust="0"/>
  </p:normalViewPr>
  <p:slideViewPr>
    <p:cSldViewPr>
      <p:cViewPr varScale="1">
        <p:scale>
          <a:sx n="15" d="100"/>
          <a:sy n="15" d="100"/>
        </p:scale>
        <p:origin x="2646" y="132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069" y="0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2413" y="511175"/>
            <a:ext cx="1801812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75" y="3229926"/>
            <a:ext cx="7944719" cy="30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474"/>
            <a:ext cx="4301838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algn="l"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069" y="6456474"/>
            <a:ext cx="4303681" cy="3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840" tIns="49418" rIns="98840" bIns="49418" numCol="1" anchor="b" anchorCtr="0" compatLnSpc="1">
            <a:prstTxWarp prst="textNoShape">
              <a:avLst/>
            </a:prstTxWarp>
          </a:bodyPr>
          <a:lstStyle>
            <a:lvl1pPr defTabSz="988838" rtl="0" eaLnBrk="0" hangingPunct="0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8"/>
          <p:cNvSpPr/>
          <p:nvPr/>
        </p:nvSpPr>
        <p:spPr>
          <a:xfrm>
            <a:off x="20285999" y="359170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ounded Rectangle 18"/>
          <p:cNvSpPr/>
          <p:nvPr/>
        </p:nvSpPr>
        <p:spPr>
          <a:xfrm>
            <a:off x="20286000" y="25732691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ounded Rectangle 18"/>
          <p:cNvSpPr/>
          <p:nvPr/>
        </p:nvSpPr>
        <p:spPr>
          <a:xfrm>
            <a:off x="20285441" y="167544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ounded Rectangle 18"/>
          <p:cNvSpPr/>
          <p:nvPr/>
        </p:nvSpPr>
        <p:spPr>
          <a:xfrm>
            <a:off x="20285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ounded Rectangle 18"/>
          <p:cNvSpPr/>
          <p:nvPr/>
        </p:nvSpPr>
        <p:spPr>
          <a:xfrm>
            <a:off x="10458000" y="231012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ounded Rectangle 18"/>
          <p:cNvSpPr/>
          <p:nvPr/>
        </p:nvSpPr>
        <p:spPr>
          <a:xfrm>
            <a:off x="10458000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ounded Rectangle 18"/>
          <p:cNvSpPr/>
          <p:nvPr/>
        </p:nvSpPr>
        <p:spPr>
          <a:xfrm>
            <a:off x="629999" y="3087709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le 18"/>
          <p:cNvSpPr/>
          <p:nvPr/>
        </p:nvSpPr>
        <p:spPr>
          <a:xfrm>
            <a:off x="629999" y="8262000"/>
            <a:ext cx="9360000" cy="1128962"/>
          </a:xfrm>
          <a:prstGeom prst="roundRect">
            <a:avLst>
              <a:gd name="adj" fmla="val 3718"/>
            </a:avLst>
          </a:prstGeom>
          <a:solidFill>
            <a:srgbClr val="9900CC"/>
          </a:solidFill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9" y="17960400"/>
            <a:ext cx="4396628" cy="3822247"/>
          </a:xfrm>
          <a:prstGeom prst="rect">
            <a:avLst/>
          </a:prstGeom>
        </p:spPr>
      </p:pic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934781" y="8323200"/>
            <a:ext cx="5567957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936000" y="20347200"/>
            <a:ext cx="5523461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4812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213772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7764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936000" y="25070772"/>
            <a:ext cx="768894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23" name="Rectangle 4"/>
          <p:cNvSpPr>
            <a:spLocks noChangeArrowheads="1"/>
          </p:cNvSpPr>
          <p:nvPr/>
        </p:nvSpPr>
        <p:spPr bwMode="auto">
          <a:xfrm>
            <a:off x="20592000" y="8323200"/>
            <a:ext cx="902446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to Horizon </a:t>
            </a:r>
          </a:p>
        </p:txBody>
      </p:sp>
      <p:sp>
        <p:nvSpPr>
          <p:cNvPr id="135" name="Rectangle 2"/>
          <p:cNvSpPr>
            <a:spLocks noChangeArrowheads="1"/>
          </p:cNvSpPr>
          <p:nvPr/>
        </p:nvSpPr>
        <p:spPr bwMode="auto">
          <a:xfrm>
            <a:off x="936000" y="30937047"/>
            <a:ext cx="8755594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</a:t>
            </a:r>
          </a:p>
        </p:txBody>
      </p:sp>
      <p:sp>
        <p:nvSpPr>
          <p:cNvPr id="137" name="Rectangle 2"/>
          <p:cNvSpPr>
            <a:spLocks noChangeArrowheads="1"/>
          </p:cNvSpPr>
          <p:nvPr/>
        </p:nvSpPr>
        <p:spPr bwMode="auto">
          <a:xfrm>
            <a:off x="20592000" y="257926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0592000" y="35977048"/>
            <a:ext cx="8475042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556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0764000" y="8323200"/>
            <a:ext cx="6817783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Detection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556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8016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5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p:sp>
        <p:nvSpPr>
          <p:cNvPr id="213" name="Rectangle 2"/>
          <p:cNvSpPr>
            <a:spLocks noChangeArrowheads="1"/>
          </p:cNvSpPr>
          <p:nvPr/>
        </p:nvSpPr>
        <p:spPr bwMode="auto">
          <a:xfrm>
            <a:off x="20592000" y="16815600"/>
            <a:ext cx="8802025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in 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6000" y="18637200"/>
                <a:ext cx="8861157" cy="6306152"/>
              </a:xfrm>
              <a:prstGeom prst="rect">
                <a:avLst/>
              </a:prstGeom>
              <a:blipFill>
                <a:blip r:embed="rId3"/>
                <a:stretch>
                  <a:fillRect l="-1994" b="-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Rectangle 4"/>
          <p:cNvSpPr>
            <a:spLocks noChangeArrowheads="1"/>
          </p:cNvSpPr>
          <p:nvPr/>
        </p:nvSpPr>
        <p:spPr bwMode="auto">
          <a:xfrm>
            <a:off x="10764000" y="23162400"/>
            <a:ext cx="8781546" cy="10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3900819" rtl="0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 Detection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74623" y="32462172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5250" y="12506400"/>
            <a:ext cx="8918154" cy="5314778"/>
            <a:chOff x="10575250" y="9997545"/>
            <a:chExt cx="8918154" cy="5314778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40140" y="12893639"/>
              <a:ext cx="414164" cy="394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 flipV="1">
              <a:off x="14538488" y="14608964"/>
              <a:ext cx="590928" cy="363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39400" y="11216843"/>
              <a:ext cx="414189" cy="7661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29277" y="11224504"/>
              <a:ext cx="388439" cy="1085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66239" y="10557192"/>
              <a:ext cx="2073161" cy="1319302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906339" y="9997545"/>
              <a:ext cx="9127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957412" y="14329801"/>
              <a:ext cx="1136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53589" y="1056613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7716" y="1056722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64452" y="12239220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7716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62800" y="13954226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stCxn id="361" idx="3"/>
              <a:endCxn id="328" idx="1"/>
            </p:cNvCxnSpPr>
            <p:nvPr/>
          </p:nvCxnSpPr>
          <p:spPr>
            <a:xfrm>
              <a:off x="12149609" y="11212204"/>
              <a:ext cx="316630" cy="4639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29992" y="12893639"/>
              <a:ext cx="387724" cy="1270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62800" y="12893639"/>
              <a:ext cx="7030604" cy="1718955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54304" y="12235271"/>
              <a:ext cx="2075688" cy="131673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9416" y="13905604"/>
              <a:ext cx="1880028" cy="140671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5250" y="10621128"/>
              <a:ext cx="1574359" cy="118215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29416" y="14608964"/>
              <a:ext cx="18800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64452" y="11225589"/>
              <a:ext cx="7028952" cy="1671999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51832" y="190440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75206" y="190404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75305" y="218340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728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775659" y="24267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728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9091572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728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283868" y="1562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750353" y="195012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870406" y="3976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4" y="13629600"/>
            <a:ext cx="8716270" cy="58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00" y="35251200"/>
            <a:ext cx="7417784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25307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84347" y="31253739"/>
            <a:ext cx="4555059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556000" y="27051972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0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436400"/>
                <a:ext cx="424865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0" y="3266281"/>
            <a:ext cx="30275213" cy="0"/>
          </a:xfrm>
          <a:prstGeom prst="line">
            <a:avLst/>
          </a:prstGeom>
          <a:solidFill>
            <a:srgbClr val="000066"/>
          </a:solidFill>
          <a:ln w="889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Rectangle 4"/>
          <p:cNvSpPr>
            <a:spLocks noChangeArrowheads="1"/>
          </p:cNvSpPr>
          <p:nvPr/>
        </p:nvSpPr>
        <p:spPr bwMode="auto">
          <a:xfrm>
            <a:off x="26411542" y="419758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2990" b="0" dirty="0">
                <a:solidFill>
                  <a:srgbClr val="000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sp>
        <p:nvSpPr>
          <p:cNvPr id="132" name="Rounded Rectangle 18"/>
          <p:cNvSpPr/>
          <p:nvPr/>
        </p:nvSpPr>
        <p:spPr>
          <a:xfrm>
            <a:off x="629999" y="8262000"/>
            <a:ext cx="9360000" cy="22147200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ounded Rectangle 171"/>
          <p:cNvSpPr/>
          <p:nvPr/>
        </p:nvSpPr>
        <p:spPr>
          <a:xfrm>
            <a:off x="10458000" y="8261999"/>
            <a:ext cx="9360000" cy="143712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ounded Rectangle 145"/>
          <p:cNvSpPr/>
          <p:nvPr/>
        </p:nvSpPr>
        <p:spPr>
          <a:xfrm>
            <a:off x="629999" y="30877090"/>
            <a:ext cx="9360000" cy="10906411"/>
          </a:xfrm>
          <a:prstGeom prst="roundRect">
            <a:avLst>
              <a:gd name="adj" fmla="val 371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93"/>
          <p:cNvSpPr/>
          <p:nvPr/>
        </p:nvSpPr>
        <p:spPr>
          <a:xfrm>
            <a:off x="20285999" y="35917091"/>
            <a:ext cx="9360000" cy="5866410"/>
          </a:xfrm>
          <a:prstGeom prst="roundRect">
            <a:avLst>
              <a:gd name="adj" fmla="val 512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ounded Rectangle 199"/>
          <p:cNvSpPr/>
          <p:nvPr/>
        </p:nvSpPr>
        <p:spPr>
          <a:xfrm>
            <a:off x="20285999" y="8262000"/>
            <a:ext cx="9360000" cy="802376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ounded Rectangle 199"/>
          <p:cNvSpPr/>
          <p:nvPr/>
        </p:nvSpPr>
        <p:spPr>
          <a:xfrm>
            <a:off x="20285441" y="16754399"/>
            <a:ext cx="9360000" cy="8510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ounded Rectangle 172"/>
          <p:cNvSpPr/>
          <p:nvPr/>
        </p:nvSpPr>
        <p:spPr>
          <a:xfrm>
            <a:off x="10458000" y="23101200"/>
            <a:ext cx="9360000" cy="18684000"/>
          </a:xfrm>
          <a:prstGeom prst="roundRect">
            <a:avLst>
              <a:gd name="adj" fmla="val 2058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ounded Rectangle 199"/>
          <p:cNvSpPr/>
          <p:nvPr/>
        </p:nvSpPr>
        <p:spPr>
          <a:xfrm>
            <a:off x="20286000" y="25732691"/>
            <a:ext cx="9360000" cy="9716400"/>
          </a:xfrm>
          <a:prstGeom prst="roundRect">
            <a:avLst>
              <a:gd name="adj" fmla="val 2631"/>
            </a:avLst>
          </a:prstGeom>
          <a:noFill/>
          <a:ln w="76200" cap="flat" cmpd="sng" algn="ctr">
            <a:solidFill>
              <a:srgbClr val="9900CC"/>
            </a:solidFill>
            <a:prstDash val="solid"/>
          </a:ln>
          <a:effectLst/>
        </p:spPr>
        <p:txBody>
          <a:bodyPr rtlCol="1" anchor="ctr"/>
          <a:lstStyle/>
          <a:p>
            <a:pPr algn="ctr" defTabSz="854324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7661" b="0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0618305" y="11181600"/>
            <a:ext cx="8349790" cy="4766623"/>
            <a:chOff x="-685800" y="1220545"/>
            <a:chExt cx="10515600" cy="6003013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157" name="Rectangle 156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36" name="Picture 135" descr="A picture containing qr code&#10;&#10;Description automatically generated">
            <a:extLst>
              <a:ext uri="{FF2B5EF4-FFF2-40B4-BE49-F238E27FC236}">
                <a16:creationId xmlns:a16="http://schemas.microsoft.com/office/drawing/2014/main" id="{7B874C54-2F52-4AC6-A287-DD434ACFB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7FF15163-5849-4985-9CA8-33110B8EA4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174" name="Rounded Rectangle 173"/>
          <p:cNvSpPr/>
          <p:nvPr/>
        </p:nvSpPr>
        <p:spPr bwMode="auto">
          <a:xfrm rot="19767907">
            <a:off x="-158400" y="1983600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519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#3 with small title</dc:title>
  <dc:creator>yair@ee.technion.ac.il</dc:creator>
  <cp:lastModifiedBy>Yair Moshe</cp:lastModifiedBy>
  <cp:revision>3</cp:revision>
  <dcterms:created xsi:type="dcterms:W3CDTF">2016-09-01T09:00:45Z</dcterms:created>
  <dcterms:modified xsi:type="dcterms:W3CDTF">2021-08-05T08:20:04Z</dcterms:modified>
</cp:coreProperties>
</file>