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42741850" cy="31943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0060"/>
    <a:srgbClr val="003399"/>
    <a:srgbClr val="3A7CCB"/>
    <a:srgbClr val="00007A"/>
    <a:srgbClr val="000068"/>
    <a:srgbClr val="00002A"/>
    <a:srgbClr val="CFE4FE"/>
    <a:srgbClr val="2C5D98"/>
    <a:srgbClr val="00F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08" autoAdjust="0"/>
    <p:restoredTop sz="99637" autoAdjust="0"/>
  </p:normalViewPr>
  <p:slideViewPr>
    <p:cSldViewPr>
      <p:cViewPr varScale="1">
        <p:scale>
          <a:sx n="16" d="100"/>
          <a:sy n="16" d="100"/>
        </p:scale>
        <p:origin x="2544" y="90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30713" y="2398713"/>
            <a:ext cx="8472487" cy="11977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3550" y="15178088"/>
            <a:ext cx="34202688" cy="143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ounded Rectangle 18"/>
          <p:cNvSpPr/>
          <p:nvPr/>
        </p:nvSpPr>
        <p:spPr>
          <a:xfrm>
            <a:off x="316800" y="781848"/>
            <a:ext cx="29646000" cy="41838493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159" y="17960400"/>
            <a:ext cx="4396628" cy="3822247"/>
          </a:xfrm>
          <a:prstGeom prst="rect">
            <a:avLst/>
          </a:prstGeom>
        </p:spPr>
      </p:pic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44800" y="0"/>
            <a:ext cx="29790000" cy="77976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3399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433" tIns="42716" rIns="85433" bIns="42716" numCol="1" rtlCol="1" anchor="ctr" anchorCtr="0" compatLnSpc="1">
            <a:prstTxWarp prst="textNoShape">
              <a:avLst/>
            </a:prstTxWarp>
          </a:bodyPr>
          <a:lstStyle/>
          <a:p>
            <a:pPr algn="ctr" defTabSz="974464" rtl="0" eaLnBrk="0" hangingPunct="0"/>
            <a:endParaRPr lang="he-IL" sz="4298">
              <a:solidFill>
                <a:srgbClr val="00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ounded Rectangle 18"/>
          <p:cNvSpPr/>
          <p:nvPr/>
        </p:nvSpPr>
        <p:spPr>
          <a:xfrm>
            <a:off x="629999" y="8262000"/>
            <a:ext cx="9360000" cy="22147200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34781" y="8467200"/>
            <a:ext cx="5567957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957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USV size limitations prevent usage of multiple sensors</a:t>
            </a: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36000" y="20347200"/>
            <a:ext cx="5523461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48120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the distance of marine vehicles from a USV based on video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Monocular visual camera provides input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treatment for varying conditions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6213772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changing environment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776406" y="34654862"/>
            <a:ext cx="8478682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distance vs. GPS measured distance </a:t>
            </a:r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936000" y="25070772"/>
            <a:ext cx="768894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20592000" y="8467200"/>
            <a:ext cx="902446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Horizon </a:t>
            </a:r>
          </a:p>
        </p:txBody>
      </p:sp>
      <p:sp>
        <p:nvSpPr>
          <p:cNvPr id="130" name="Rounded Rectangle 171"/>
          <p:cNvSpPr/>
          <p:nvPr/>
        </p:nvSpPr>
        <p:spPr>
          <a:xfrm>
            <a:off x="10458000" y="8261999"/>
            <a:ext cx="9360000" cy="143712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 2"/>
          <p:cNvSpPr>
            <a:spLocks noChangeArrowheads="1"/>
          </p:cNvSpPr>
          <p:nvPr/>
        </p:nvSpPr>
        <p:spPr bwMode="auto">
          <a:xfrm>
            <a:off x="936000" y="31166772"/>
            <a:ext cx="875559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</a:t>
            </a:r>
          </a:p>
        </p:txBody>
      </p:sp>
      <p:sp>
        <p:nvSpPr>
          <p:cNvPr id="136" name="Rounded Rectangle 145"/>
          <p:cNvSpPr/>
          <p:nvPr/>
        </p:nvSpPr>
        <p:spPr>
          <a:xfrm>
            <a:off x="629999" y="30877090"/>
            <a:ext cx="9360000" cy="10906411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20592000" y="25908972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2" name="Rounded Rectangle 193"/>
          <p:cNvSpPr/>
          <p:nvPr/>
        </p:nvSpPr>
        <p:spPr>
          <a:xfrm>
            <a:off x="20285999" y="35917091"/>
            <a:ext cx="9360000" cy="5866410"/>
          </a:xfrm>
          <a:prstGeom prst="roundRect">
            <a:avLst>
              <a:gd name="adj" fmla="val 512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20592000" y="36118691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556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estimation of distance with suitable accuracy for navigation applications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horizon detection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 to run in real-time on a USV</a:t>
            </a: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0764000" y="8467200"/>
            <a:ext cx="681778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Detection</a:t>
            </a:r>
          </a:p>
        </p:txBody>
      </p:sp>
      <p:sp>
        <p:nvSpPr>
          <p:cNvPr id="146" name="Rounded Rectangle 199"/>
          <p:cNvSpPr/>
          <p:nvPr/>
        </p:nvSpPr>
        <p:spPr>
          <a:xfrm>
            <a:off x="20285999" y="8262000"/>
            <a:ext cx="9360000" cy="802376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556000" y="957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801600"/>
            <a:ext cx="28290682" cy="22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6465600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p:sp>
        <p:nvSpPr>
          <p:cNvPr id="212" name="Rounded Rectangle 199"/>
          <p:cNvSpPr/>
          <p:nvPr/>
        </p:nvSpPr>
        <p:spPr>
          <a:xfrm>
            <a:off x="20285441" y="16754399"/>
            <a:ext cx="9360000" cy="8510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ctangle 2"/>
          <p:cNvSpPr>
            <a:spLocks noChangeArrowheads="1"/>
          </p:cNvSpPr>
          <p:nvPr/>
        </p:nvSpPr>
        <p:spPr bwMode="auto">
          <a:xfrm>
            <a:off x="20592000" y="16938000"/>
            <a:ext cx="8802025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in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556000" y="18637200"/>
                <a:ext cx="8861157" cy="6306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6000" y="18637200"/>
                <a:ext cx="8861157" cy="6306152"/>
              </a:xfrm>
              <a:prstGeom prst="rect">
                <a:avLst/>
              </a:prstGeom>
              <a:blipFill>
                <a:blip r:embed="rId3"/>
                <a:stretch>
                  <a:fillRect l="-1994" b="-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Rounded Rectangle 172"/>
          <p:cNvSpPr/>
          <p:nvPr/>
        </p:nvSpPr>
        <p:spPr>
          <a:xfrm>
            <a:off x="10458000" y="23101200"/>
            <a:ext cx="9360000" cy="18684000"/>
          </a:xfrm>
          <a:prstGeom prst="roundRect">
            <a:avLst>
              <a:gd name="adj" fmla="val 2058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10764000" y="23385600"/>
            <a:ext cx="8781546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Detection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4623" y="32462172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425" r="-16814" b="-23810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he-IL" sz="1600" b="0" dirty="0">
                    <a:solidFill>
                      <a:schemeClr val="l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852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Object Tracking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75250" y="12506400"/>
            <a:ext cx="8918154" cy="5314778"/>
            <a:chOff x="10575250" y="9997545"/>
            <a:chExt cx="8918154" cy="5314778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40140" y="12893639"/>
              <a:ext cx="414164" cy="394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 flipV="1">
              <a:off x="14538488" y="14608964"/>
              <a:ext cx="590928" cy="363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39400" y="11216843"/>
              <a:ext cx="414189" cy="7661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29277" y="11224504"/>
              <a:ext cx="388439" cy="1085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66239" y="10557192"/>
              <a:ext cx="2073161" cy="1319302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Morphological Erosion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906339" y="9997545"/>
              <a:ext cx="91270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957412" y="14329801"/>
              <a:ext cx="1136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53589" y="1056613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Histogram Equalization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7716" y="1056722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64452" y="12239220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7716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Maximal Non-Vertical Line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62800" y="1395422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Temporal Median Filter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5" name="Elbow Connector 354"/>
            <p:cNvCxnSpPr>
              <a:stCxn id="361" idx="3"/>
              <a:endCxn id="328" idx="1"/>
            </p:cNvCxnSpPr>
            <p:nvPr/>
          </p:nvCxnSpPr>
          <p:spPr>
            <a:xfrm>
              <a:off x="12149609" y="11212204"/>
              <a:ext cx="316630" cy="463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29992" y="12893639"/>
              <a:ext cx="387724" cy="1270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62800" y="12893639"/>
              <a:ext cx="7030604" cy="1718955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54304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Hough Transform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29416" y="13905604"/>
              <a:ext cx="1880028" cy="14067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75250" y="10621128"/>
              <a:ext cx="1574359" cy="11821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29416" y="14608964"/>
              <a:ext cx="18800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64452" y="11225589"/>
              <a:ext cx="7028952" cy="1671999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51832" y="19044000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75206" y="19040400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75305" y="218340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728000" y="957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775659" y="24267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Determine Threshold Increment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 Frame and Object Tracking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Extract MSER Regions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728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Maximally Stable Extremal Regions (MSER) is an efficient feature extraction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in [</a:t>
            </a:r>
            <a:r>
              <a:rPr lang="en-US" sz="2990" b="0" dirty="0" err="1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Matas</a:t>
            </a: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2004]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Thresholds the image under a sequence of increasing threshold values and looks for stable connected components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9091572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728000" y="40608000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7" name="Group 396"/>
          <p:cNvGrpSpPr/>
          <p:nvPr/>
        </p:nvGrpSpPr>
        <p:grpSpPr>
          <a:xfrm>
            <a:off x="20617200" y="11181600"/>
            <a:ext cx="8349790" cy="4766623"/>
            <a:chOff x="-685800" y="1220545"/>
            <a:chExt cx="10515600" cy="6003013"/>
          </a:xfrm>
        </p:grpSpPr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11">
              <a:lum bright="20000" contrast="40000"/>
            </a:blip>
            <a:stretch>
              <a:fillRect/>
            </a:stretch>
          </p:blipFill>
          <p:spPr>
            <a:xfrm>
              <a:off x="-685800" y="1220545"/>
              <a:ext cx="10515600" cy="6003013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 rot="151824">
              <a:off x="6472235" y="4553666"/>
              <a:ext cx="135377" cy="116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0" name="Straight Connector 399"/>
            <p:cNvCxnSpPr/>
            <p:nvPr/>
          </p:nvCxnSpPr>
          <p:spPr>
            <a:xfrm flipV="1">
              <a:off x="6265304" y="4550734"/>
              <a:ext cx="59296" cy="771361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Rectangle 400"/>
            <p:cNvSpPr/>
            <p:nvPr/>
          </p:nvSpPr>
          <p:spPr>
            <a:xfrm rot="222171">
              <a:off x="6317563" y="4551912"/>
              <a:ext cx="135377" cy="116375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2" name="Straight Connector 401"/>
            <p:cNvCxnSpPr/>
            <p:nvPr/>
          </p:nvCxnSpPr>
          <p:spPr>
            <a:xfrm flipV="1">
              <a:off x="6400800" y="4533900"/>
              <a:ext cx="762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52400" y="4495800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283868" y="15627600"/>
            <a:ext cx="7018664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750353" y="19501200"/>
            <a:ext cx="9119291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10870406" y="39765600"/>
            <a:ext cx="8622998" cy="66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+mn-cs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74" y="13629600"/>
            <a:ext cx="8716270" cy="58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00" y="35251200"/>
            <a:ext cx="7417784" cy="439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25307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84347" y="31253739"/>
            <a:ext cx="4555059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556000" y="27051972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436400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436400"/>
                <a:ext cx="4248653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ounded Rectangle 199"/>
          <p:cNvSpPr/>
          <p:nvPr/>
        </p:nvSpPr>
        <p:spPr>
          <a:xfrm>
            <a:off x="20286000" y="25732691"/>
            <a:ext cx="9360000" cy="9716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2147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6186606" y="418996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2016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0"/>
          </a:xfrm>
          <a:prstGeom prst="rect">
            <a:avLst/>
          </a:prstGeom>
          <a:noFill/>
        </p:spPr>
      </p:pic>
      <p:pic>
        <p:nvPicPr>
          <p:cNvPr id="129" name="Picture 128" descr="A picture containing qr code&#10;&#10;Description automatically generated">
            <a:extLst>
              <a:ext uri="{FF2B5EF4-FFF2-40B4-BE49-F238E27FC236}">
                <a16:creationId xmlns:a16="http://schemas.microsoft.com/office/drawing/2014/main" id="{3969B020-6685-4902-8ECF-C49EDC0F58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400" y="-39600"/>
            <a:ext cx="4614787" cy="307714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5D25D76-47A2-4E92-9C49-57AC895FB7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00" y="720000"/>
            <a:ext cx="8239920" cy="1618879"/>
          </a:xfrm>
          <a:prstGeom prst="rect">
            <a:avLst/>
          </a:prstGeom>
        </p:spPr>
      </p:pic>
      <p:sp>
        <p:nvSpPr>
          <p:cNvPr id="133" name="Rounded Rectangle 132"/>
          <p:cNvSpPr/>
          <p:nvPr/>
        </p:nvSpPr>
        <p:spPr bwMode="auto">
          <a:xfrm rot="19767907">
            <a:off x="440841" y="2805488"/>
            <a:ext cx="7973538" cy="1342089"/>
          </a:xfrm>
          <a:prstGeom prst="roundRect">
            <a:avLst/>
          </a:prstGeom>
          <a:solidFill>
            <a:schemeClr val="bg1">
              <a:alpha val="68000"/>
            </a:schemeClr>
          </a:solidFill>
          <a:ln w="1174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1pPr>
            <a:lvl2pPr marL="441884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2pPr>
            <a:lvl3pPr marL="883768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3pPr>
            <a:lvl4pPr marL="1325651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4pPr>
            <a:lvl5pPr marL="1767535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5pPr>
            <a:lvl6pPr marL="2209419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6pPr>
            <a:lvl7pPr marL="2651303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7pPr>
            <a:lvl8pPr marL="3093187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8pPr>
            <a:lvl9pPr marL="3535070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Work in Progress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0</TotalTime>
  <Words>524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#2 with small title</dc:title>
  <dc:creator>yair@ee.technion.ac.il</dc:creator>
  <cp:lastModifiedBy>Yair Moshe</cp:lastModifiedBy>
  <cp:revision>3</cp:revision>
  <dcterms:created xsi:type="dcterms:W3CDTF">2016-09-01T09:00:45Z</dcterms:created>
  <dcterms:modified xsi:type="dcterms:W3CDTF">2021-08-05T08:19:25Z</dcterms:modified>
</cp:coreProperties>
</file>