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60"/>
    <a:srgbClr val="003399"/>
    <a:srgbClr val="3A7CCB"/>
    <a:srgbClr val="00007A"/>
    <a:srgbClr val="000068"/>
    <a:srgbClr val="00002A"/>
    <a:srgbClr val="CFE4FE"/>
    <a:srgbClr val="2C5D98"/>
    <a:srgbClr val="00F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>
        <p:scale>
          <a:sx n="41" d="100"/>
          <a:sy n="41" d="100"/>
        </p:scale>
        <p:origin x="30" y="-6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6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66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6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6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8"/>
          <p:cNvSpPr/>
          <p:nvPr/>
        </p:nvSpPr>
        <p:spPr>
          <a:xfrm>
            <a:off x="316800" y="781848"/>
            <a:ext cx="29646000" cy="41838493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0" y="18878400"/>
            <a:ext cx="3673052" cy="3193200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4800" y="0"/>
            <a:ext cx="29790000" cy="91207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54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54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9342000"/>
            <a:ext cx="9360000" cy="13290095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54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934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801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84082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84082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1994" b="-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93200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618305" y="12261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670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9368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870406" y="3976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6628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00" y="35251200"/>
            <a:ext cx="7417784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sp>
        <p:nvSpPr>
          <p:cNvPr id="133" name="Rounded Rectangle 132"/>
          <p:cNvSpPr/>
          <p:nvPr/>
        </p:nvSpPr>
        <p:spPr bwMode="auto">
          <a:xfrm rot="19767907">
            <a:off x="440841" y="2805488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32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38" name="Picture 137" descr="A picture containing qr code&#10;&#10;Description automatically generated">
            <a:extLst>
              <a:ext uri="{FF2B5EF4-FFF2-40B4-BE49-F238E27FC236}">
                <a16:creationId xmlns:a16="http://schemas.microsoft.com/office/drawing/2014/main" id="{49E09059-47EE-4021-A733-817D12918357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0AF90-06E9-466C-8E4C-AE5B9402855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</TotalTime>
  <Words>532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#2 with big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2021-08-05T08:18:36Z</dcterms:modified>
</cp:coreProperties>
</file>