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0068"/>
    <a:srgbClr val="00007A"/>
    <a:srgbClr val="00002A"/>
    <a:srgbClr val="CFE4FE"/>
    <a:srgbClr val="003399"/>
    <a:srgbClr val="2C5D98"/>
    <a:srgbClr val="00FE2A"/>
    <a:srgbClr val="3A7CCB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6" d="100"/>
          <a:sy n="16" d="100"/>
        </p:scale>
        <p:origin x="2544" y="90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400" y="17959681"/>
            <a:ext cx="4397724" cy="3823200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30275212" cy="3168129"/>
          </a:xfrm>
          <a:prstGeom prst="rect">
            <a:avLst/>
          </a:prstGeom>
          <a:solidFill>
            <a:srgbClr val="00007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46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34720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4812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46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8262000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46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8262000"/>
            <a:ext cx="9360000" cy="8024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799681"/>
            <a:ext cx="28290682" cy="22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6681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6754400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93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6709"/>
                <a:ext cx="8861157" cy="550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6709"/>
                <a:ext cx="8861157" cy="5508372"/>
              </a:xfrm>
              <a:prstGeom prst="rect">
                <a:avLst/>
              </a:prstGeom>
              <a:blipFill>
                <a:blip r:embed="rId3"/>
                <a:stretch>
                  <a:fillRect l="-1994" b="-150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852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505703"/>
            <a:ext cx="8918154" cy="5314778"/>
            <a:chOff x="10575250" y="9997545"/>
            <a:chExt cx="8918154" cy="531477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97545"/>
              <a:ext cx="9127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3281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39681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3281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75659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7774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20618305" y="11181600"/>
            <a:ext cx="8349790" cy="4766623"/>
            <a:chOff x="-685800" y="1220539"/>
            <a:chExt cx="10515600" cy="6002981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39"/>
              <a:ext cx="10515600" cy="6002981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6" y="4553642"/>
              <a:ext cx="135378" cy="116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11"/>
              <a:ext cx="59296" cy="771357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889"/>
              <a:ext cx="135378" cy="116374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880"/>
              <a:ext cx="76200" cy="609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283868" y="1562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750353" y="19499762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spect="1" noChangeArrowheads="1"/>
          </p:cNvSpPr>
          <p:nvPr/>
        </p:nvSpPr>
        <p:spPr bwMode="auto">
          <a:xfrm>
            <a:off x="10870406" y="39766081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0" y="13629481"/>
            <a:ext cx="8715600" cy="58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92" y="35251841"/>
            <a:ext cx="7417783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1"/>
          </a:xfrm>
          <a:prstGeom prst="rect">
            <a:avLst/>
          </a:prstGeom>
          <a:noFill/>
        </p:spPr>
      </p:pic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132" name="Rounded Rectangle 131"/>
          <p:cNvSpPr/>
          <p:nvPr/>
        </p:nvSpPr>
        <p:spPr bwMode="auto">
          <a:xfrm rot="19767907">
            <a:off x="-159319" y="1984791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  <p:pic>
        <p:nvPicPr>
          <p:cNvPr id="134" name="Picture 133" descr="A picture containing qr code&#10;&#10;Description automatically generated">
            <a:extLst>
              <a:ext uri="{FF2B5EF4-FFF2-40B4-BE49-F238E27FC236}">
                <a16:creationId xmlns:a16="http://schemas.microsoft.com/office/drawing/2014/main" id="{E99626C1-5DBE-4426-9CC1-061327281F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06" y="-39459"/>
            <a:ext cx="4614787" cy="3077140"/>
          </a:xfrm>
          <a:prstGeom prst="rect">
            <a:avLst/>
          </a:prstGeom>
        </p:spPr>
      </p:pic>
      <p:pic>
        <p:nvPicPr>
          <p:cNvPr id="138" name="Picture 137" descr="Text&#10;&#10;Description automatically generated with medium confidence">
            <a:extLst>
              <a:ext uri="{FF2B5EF4-FFF2-40B4-BE49-F238E27FC236}">
                <a16:creationId xmlns:a16="http://schemas.microsoft.com/office/drawing/2014/main" id="{5157837F-F6BF-436D-93F7-C1BA05F732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720901"/>
            <a:ext cx="8239920" cy="1618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</TotalTime>
  <Words>524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#1 with small title</dc:title>
  <dc:creator>yair@ee.technion.ac.il</dc:creator>
  <cp:lastModifiedBy>Yair Moshe</cp:lastModifiedBy>
  <cp:revision>3</cp:revision>
  <dcterms:created xsi:type="dcterms:W3CDTF">2016-09-01T09:00:45Z</dcterms:created>
  <dcterms:modified xsi:type="dcterms:W3CDTF">2021-08-05T08:15:17Z</dcterms:modified>
</cp:coreProperties>
</file>