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8"/>
    <a:srgbClr val="002147"/>
    <a:srgbClr val="00007A"/>
    <a:srgbClr val="00002A"/>
    <a:srgbClr val="CFE4FE"/>
    <a:srgbClr val="003399"/>
    <a:srgbClr val="2C5D98"/>
    <a:srgbClr val="00FE2A"/>
    <a:srgbClr val="3A7CCB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>
        <p:scale>
          <a:sx n="41" d="100"/>
          <a:sy n="41" d="100"/>
        </p:scale>
        <p:origin x="162" y="4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6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66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6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6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726" y="18878003"/>
            <a:ext cx="3674175" cy="3194176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30275212" cy="3168129"/>
          </a:xfrm>
          <a:prstGeom prst="rect">
            <a:avLst/>
          </a:prstGeom>
          <a:solidFill>
            <a:srgbClr val="0000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54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54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9342000"/>
            <a:ext cx="9360000" cy="1329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54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9342000"/>
            <a:ext cx="9360000" cy="8024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2481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801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9562400"/>
                <a:ext cx="8861157" cy="550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00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00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00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00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00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006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00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006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00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562400"/>
                <a:ext cx="8861157" cy="5508372"/>
              </a:xfrm>
              <a:prstGeom prst="rect">
                <a:avLst/>
              </a:prstGeom>
              <a:blipFill>
                <a:blip r:embed="rId3"/>
                <a:stretch>
                  <a:fillRect l="-1994" b="-2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93200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7774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618305" y="12261600"/>
            <a:ext cx="8349790" cy="4766623"/>
            <a:chOff x="-685800" y="1220539"/>
            <a:chExt cx="10515600" cy="6002981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39"/>
              <a:ext cx="10515600" cy="6002981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6" y="4553642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11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889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880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670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936971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spect="1" noChangeArrowheads="1"/>
          </p:cNvSpPr>
          <p:nvPr/>
        </p:nvSpPr>
        <p:spPr bwMode="auto">
          <a:xfrm>
            <a:off x="10870406" y="39766081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6" y="14663382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92" y="35251841"/>
            <a:ext cx="7417783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53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0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49E09059-47EE-4021-A733-817D12918357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06" y="-39459"/>
            <a:ext cx="4614787" cy="3077140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160AF90-06E9-466C-8E4C-AE5B9402855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  <p:sp>
        <p:nvSpPr>
          <p:cNvPr id="132" name="Rounded Rectangle 131"/>
          <p:cNvSpPr/>
          <p:nvPr/>
        </p:nvSpPr>
        <p:spPr bwMode="auto">
          <a:xfrm rot="19767907">
            <a:off x="-159319" y="1984791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</TotalTime>
  <Words>532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#1 with big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2021-08-05T08:14:54Z</dcterms:modified>
</cp:coreProperties>
</file>